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516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1716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192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0759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0167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359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4139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094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109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7714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5576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107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3559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508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325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689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36692-780B-4EC0-8809-546E09EE41C0}" type="datetimeFigureOut">
              <a:rPr lang="ru-KZ" smtClean="0"/>
              <a:t>28.04.2025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C07C1E-1E5F-426D-93B1-6D538165C2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67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1E0B55-655E-8877-4F90-F55761BF0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282" y="1294228"/>
            <a:ext cx="8385517" cy="5563771"/>
          </a:xfrm>
        </p:spPr>
        <p:txBody>
          <a:bodyPr>
            <a:normAutofit fontScale="62500" lnSpcReduction="20000"/>
          </a:bodyPr>
          <a:lstStyle/>
          <a:p>
            <a:pPr indent="254000">
              <a:lnSpc>
                <a:spcPct val="160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Несколько музыкальных игр для игр дома</a:t>
            </a:r>
          </a:p>
          <a:p>
            <a:pPr indent="254000">
              <a:lnSpc>
                <a:spcPct val="160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Первая игра называется </a:t>
            </a:r>
            <a:r>
              <a:rPr lang="ru-RU" sz="1800" i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«Отгадай, на чём играю?»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Она развивает не только тембровый слух, но и слуховое внимание ребёнка, что очень пригодится ему в школе.</a:t>
            </a:r>
            <a:endParaRPr lang="ru-KZ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indent="254000">
              <a:lnSpc>
                <a:spcPct val="160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На столе у меня лежат </a:t>
            </a:r>
            <a:r>
              <a:rPr lang="ru-RU" sz="18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музыкальные инструменты – бубен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трещотка, металлофон, погремушка. </a:t>
            </a:r>
            <a:r>
              <a:rPr lang="ru-RU" sz="1800" u="sng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Дома эти инструменты вы можете заменить любыми подручными материалами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целлофановыми пакетами, баночками с крупой, фольгой, ложками. Ребёнок отворачивается, папа или мама играют на любом инструменте и просят его отгадать, какой инструмент прозвучал. Эта игра заставляет ребёнка прислушиваться и быть внимательным.</a:t>
            </a:r>
            <a:endParaRPr lang="ru-KZ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indent="254000">
              <a:lnSpc>
                <a:spcPct val="160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Вторая игра – </a:t>
            </a:r>
            <a:r>
              <a:rPr lang="ru-RU" sz="1800" i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«Догадайся, кто поёт?»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построена по тому же принципу, что и предыдущая, но играть в неё интереснее, когда у вас собираются гости. Водящий ребёнок закрывает глаза, а остальные играющие по – очереди пропевают его имя. Водящий должен отгадать, кто поёт и назвать имя певца. Затем выбирают нового водящего.</a:t>
            </a:r>
            <a:endParaRPr lang="ru-KZ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indent="254000">
              <a:lnSpc>
                <a:spcPct val="160000"/>
              </a:lnSpc>
              <a:spcBef>
                <a:spcPts val="1100"/>
              </a:spcBef>
              <a:spcAft>
                <a:spcPts val="1100"/>
              </a:spcAft>
            </a:pP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Третья игра – </a:t>
            </a:r>
            <a:r>
              <a:rPr lang="ru-RU" sz="1800" i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«Укрась </a:t>
            </a:r>
            <a:r>
              <a:rPr lang="ru-RU" sz="1800" b="1" i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музыку</a:t>
            </a:r>
            <a:r>
              <a:rPr lang="ru-RU" sz="1800" i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»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развивает творческие проявления ребёнка, ритмический слух. В эту игру можно играть одному, а можно и компанией. </a:t>
            </a:r>
            <a:r>
              <a:rPr lang="ru-RU" sz="18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Родители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включают в записи любую детскую песенку или просто </a:t>
            </a:r>
            <a:r>
              <a:rPr lang="ru-RU" sz="18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музыку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и предлагают детям или ребёнку дополнить её </a:t>
            </a:r>
            <a:r>
              <a:rPr lang="ru-RU" sz="1800" u="sng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звучанием любого подручного инструмента</a:t>
            </a:r>
            <a:r>
              <a:rPr lang="ru-RU" sz="18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толкушки, ложки, свистка, погремушки и тому подобное.</a:t>
            </a:r>
            <a:endParaRPr lang="ru-KZ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9E670EB6-2ABB-1FEC-146B-8C491966B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8" y="110977"/>
            <a:ext cx="2765474" cy="233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4610D97-DADE-D9F6-3BDA-B3BCAD23E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6121" y="356824"/>
            <a:ext cx="7507678" cy="47317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/>
              <a:t>Музыкальная игра в жизни ребенка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484770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228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Легкий дым</vt:lpstr>
      <vt:lpstr>Музыкальная игра в жизни ребенка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Коккезовы</dc:creator>
  <cp:lastModifiedBy>Коккезовы</cp:lastModifiedBy>
  <cp:revision>2</cp:revision>
  <cp:lastPrinted>2025-04-28T05:05:21Z</cp:lastPrinted>
  <dcterms:created xsi:type="dcterms:W3CDTF">2025-04-28T05:00:40Z</dcterms:created>
  <dcterms:modified xsi:type="dcterms:W3CDTF">2025-04-28T05:09:34Z</dcterms:modified>
</cp:coreProperties>
</file>